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47971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876626-FBCD-408A-B22C-F5971AFB524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348448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2717473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4055183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3469430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2876626-FBCD-408A-B22C-F5971AFB5244}"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772764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2876626-FBCD-408A-B22C-F5971AFB5244}" type="datetimeFigureOut">
              <a:rPr lang="en-US" smtClean="0"/>
              <a:t>8/19/2023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593164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1493378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144700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360239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876626-FBCD-408A-B22C-F5971AFB5244}"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22257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876626-FBCD-408A-B22C-F5971AFB524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689459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876626-FBCD-408A-B22C-F5971AFB5244}"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309549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876626-FBCD-408A-B22C-F5971AFB5244}"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79723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76626-FBCD-408A-B22C-F5971AFB5244}"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8998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876626-FBCD-408A-B22C-F5971AFB524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1969805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876626-FBCD-408A-B22C-F5971AFB5244}"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D0B792A-6EC8-4724-90DE-D0E1A815F445}" type="slidenum">
              <a:rPr lang="en-US" smtClean="0"/>
              <a:t>‹#›</a:t>
            </a:fld>
            <a:endParaRPr lang="en-US"/>
          </a:p>
        </p:txBody>
      </p:sp>
    </p:spTree>
    <p:extLst>
      <p:ext uri="{BB962C8B-B14F-4D97-AF65-F5344CB8AC3E}">
        <p14:creationId xmlns:p14="http://schemas.microsoft.com/office/powerpoint/2010/main" val="180148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2876626-FBCD-408A-B22C-F5971AFB5244}" type="datetimeFigureOut">
              <a:rPr lang="en-US" smtClean="0"/>
              <a:t>8/19/2023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D0B792A-6EC8-4724-90DE-D0E1A815F445}" type="slidenum">
              <a:rPr lang="en-US" smtClean="0"/>
              <a:t>‹#›</a:t>
            </a:fld>
            <a:endParaRPr lang="en-US"/>
          </a:p>
        </p:txBody>
      </p:sp>
    </p:spTree>
    <p:extLst>
      <p:ext uri="{BB962C8B-B14F-4D97-AF65-F5344CB8AC3E}">
        <p14:creationId xmlns:p14="http://schemas.microsoft.com/office/powerpoint/2010/main" val="2299915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5E3DF-A082-42F8-591A-2F55D59FF0D6}"/>
              </a:ext>
            </a:extLst>
          </p:cNvPr>
          <p:cNvSpPr>
            <a:spLocks noGrp="1"/>
          </p:cNvSpPr>
          <p:nvPr>
            <p:ph type="ctrTitle"/>
          </p:nvPr>
        </p:nvSpPr>
        <p:spPr/>
        <p:txBody>
          <a:bodyPr/>
          <a:lstStyle/>
          <a:p>
            <a:r>
              <a:rPr lang="en-US" b="1" dirty="0"/>
              <a:t>Monopolistic Competition</a:t>
            </a:r>
            <a:endParaRPr lang="en-US" dirty="0"/>
          </a:p>
        </p:txBody>
      </p:sp>
      <p:sp>
        <p:nvSpPr>
          <p:cNvPr id="3" name="Subtitle 2">
            <a:extLst>
              <a:ext uri="{FF2B5EF4-FFF2-40B4-BE49-F238E27FC236}">
                <a16:creationId xmlns:a16="http://schemas.microsoft.com/office/drawing/2014/main" id="{06E0FC59-CA07-6D6A-BB8F-BBA20DF930C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326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3953-835D-C1EF-3B30-826C3BE0B118}"/>
              </a:ext>
            </a:extLst>
          </p:cNvPr>
          <p:cNvSpPr>
            <a:spLocks noGrp="1"/>
          </p:cNvSpPr>
          <p:nvPr>
            <p:ph type="title"/>
          </p:nvPr>
        </p:nvSpPr>
        <p:spPr/>
        <p:txBody>
          <a:bodyPr/>
          <a:lstStyle/>
          <a:p>
            <a:r>
              <a:rPr lang="en-US" b="1" dirty="0"/>
              <a:t>Monopolistic Competition</a:t>
            </a:r>
          </a:p>
        </p:txBody>
      </p:sp>
      <p:sp>
        <p:nvSpPr>
          <p:cNvPr id="3" name="Content Placeholder 2">
            <a:extLst>
              <a:ext uri="{FF2B5EF4-FFF2-40B4-BE49-F238E27FC236}">
                <a16:creationId xmlns:a16="http://schemas.microsoft.com/office/drawing/2014/main" id="{26269247-F53F-4D6B-19F8-E16E3DFC0F27}"/>
              </a:ext>
            </a:extLst>
          </p:cNvPr>
          <p:cNvSpPr>
            <a:spLocks noGrp="1"/>
          </p:cNvSpPr>
          <p:nvPr>
            <p:ph idx="1"/>
          </p:nvPr>
        </p:nvSpPr>
        <p:spPr/>
        <p:txBody>
          <a:bodyPr/>
          <a:lstStyle/>
          <a:p>
            <a:pPr marL="0" indent="0" algn="just">
              <a:buNone/>
            </a:pPr>
            <a:r>
              <a:rPr lang="en-US" dirty="0"/>
              <a:t>Monopolistic competition is half monopoly half and perfect competition. It combines elements of both in a theoretical state. In this competition, every brand tries to make its own unique product, and they make it slightly different from other brands of the same item. While we are judging them roughly, there is no difference as such. Although when we examine them closely, we can find some little difference between different brand products.</a:t>
            </a:r>
          </a:p>
        </p:txBody>
      </p:sp>
    </p:spTree>
    <p:extLst>
      <p:ext uri="{BB962C8B-B14F-4D97-AF65-F5344CB8AC3E}">
        <p14:creationId xmlns:p14="http://schemas.microsoft.com/office/powerpoint/2010/main" val="370643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3C8C3-3B64-E6FE-FF39-0EDF99E7F935}"/>
              </a:ext>
            </a:extLst>
          </p:cNvPr>
          <p:cNvSpPr>
            <a:spLocks noGrp="1"/>
          </p:cNvSpPr>
          <p:nvPr>
            <p:ph type="title"/>
          </p:nvPr>
        </p:nvSpPr>
        <p:spPr/>
        <p:txBody>
          <a:bodyPr/>
          <a:lstStyle/>
          <a:p>
            <a:r>
              <a:rPr lang="en-US" b="1" dirty="0"/>
              <a:t>Features of Monopolistic Competition</a:t>
            </a:r>
          </a:p>
        </p:txBody>
      </p:sp>
      <p:sp>
        <p:nvSpPr>
          <p:cNvPr id="3" name="Content Placeholder 2">
            <a:extLst>
              <a:ext uri="{FF2B5EF4-FFF2-40B4-BE49-F238E27FC236}">
                <a16:creationId xmlns:a16="http://schemas.microsoft.com/office/drawing/2014/main" id="{59C0B9A2-C918-5C47-0D96-2261AEA6EDB0}"/>
              </a:ext>
            </a:extLst>
          </p:cNvPr>
          <p:cNvSpPr>
            <a:spLocks noGrp="1"/>
          </p:cNvSpPr>
          <p:nvPr>
            <p:ph idx="1"/>
          </p:nvPr>
        </p:nvSpPr>
        <p:spPr/>
        <p:txBody>
          <a:bodyPr>
            <a:normAutofit fontScale="85000" lnSpcReduction="10000"/>
          </a:bodyPr>
          <a:lstStyle/>
          <a:p>
            <a:pPr algn="just"/>
            <a:r>
              <a:rPr lang="en-US" dirty="0"/>
              <a:t>A Large Number of Sellers: There are many sellers involved in the market of monopolistic competition. They also own some small shares of that market.</a:t>
            </a:r>
          </a:p>
          <a:p>
            <a:pPr algn="just"/>
            <a:r>
              <a:rPr lang="en-US" dirty="0"/>
              <a:t>Entry-Exit Freedom: Any firm can enter or exit in this industry for monopolistic competition. They are free to get involved in this or they can also get out of this as per their wish. It is not necessary to explain the reasons behind it.</a:t>
            </a:r>
          </a:p>
          <a:p>
            <a:pPr algn="just"/>
            <a:r>
              <a:rPr lang="en-US" dirty="0"/>
              <a:t>Product Variation: Every brand involved in this industry tries to produce item variation to add monopoly. They make some small differences so that their product can be unique. All the products are somewhere different from others. Therefore, the brand can fix the price of the product as per their choice. It also creates a problem for all the brands as they tend to lose some customers.</a:t>
            </a:r>
          </a:p>
          <a:p>
            <a:pPr algn="just"/>
            <a:r>
              <a:rPr lang="en-US" dirty="0"/>
              <a:t>Non-Price Factors: Besides the price competition, there are some other factors to compete in the market. The brands attract customers through advertising, product development, extra features, great service, etc. All the brands promote and take the initiative to make their product better than other available products in the market.</a:t>
            </a:r>
          </a:p>
        </p:txBody>
      </p:sp>
    </p:spTree>
    <p:extLst>
      <p:ext uri="{BB962C8B-B14F-4D97-AF65-F5344CB8AC3E}">
        <p14:creationId xmlns:p14="http://schemas.microsoft.com/office/powerpoint/2010/main" val="2308729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295</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Ion Boardroom</vt:lpstr>
      <vt:lpstr>Monopolistic Competition</vt:lpstr>
      <vt:lpstr>Monopolistic Competition</vt:lpstr>
      <vt:lpstr>Features of Monopolistic Competition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Monopolistic Competition</dc:title>
  <dc:creator>Ananya Priya</dc:creator>
  <cp:lastModifiedBy>Ananya Priya</cp:lastModifiedBy>
  <cp:revision>1</cp:revision>
  <dcterms:created xsi:type="dcterms:W3CDTF">2023-08-19T10:01:25Z</dcterms:created>
  <dcterms:modified xsi:type="dcterms:W3CDTF">2023-08-19T10:01:32Z</dcterms:modified>
</cp:coreProperties>
</file>